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E98"/>
    <a:srgbClr val="0099CC"/>
    <a:srgbClr val="1C86CE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 snapToObjects="1">
      <p:cViewPr>
        <p:scale>
          <a:sx n="90" d="100"/>
          <a:sy n="90" d="100"/>
        </p:scale>
        <p:origin x="-2244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356</Words>
  <Application>Microsoft Office PowerPoint</Application>
  <PresentationFormat>On-screen Show (4:3)</PresentationFormat>
  <Paragraphs>57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PowerPoint Presentation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The 8th Meeting of the International Committee of Global Navigation Satellite Systems</vt:lpstr>
      <vt:lpstr>PowerPoint Presentation</vt:lpstr>
    </vt:vector>
  </TitlesOfParts>
  <Company>DRUMBEAT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Ahmed Drummer 2</dc:creator>
  <cp:lastModifiedBy>Chisato Kobayashi</cp:lastModifiedBy>
  <cp:revision>237</cp:revision>
  <cp:lastPrinted>2014-02-12T06:53:55Z</cp:lastPrinted>
  <dcterms:created xsi:type="dcterms:W3CDTF">2009-08-03T10:05:24Z</dcterms:created>
  <dcterms:modified xsi:type="dcterms:W3CDTF">2014-02-18T16:38:57Z</dcterms:modified>
</cp:coreProperties>
</file>